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58C9-7257-4B88-A00B-D5A094483BC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A70C-32CE-45C4-9D25-92266860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2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58C9-7257-4B88-A00B-D5A094483BC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A70C-32CE-45C4-9D25-92266860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2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58C9-7257-4B88-A00B-D5A094483BC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A70C-32CE-45C4-9D25-92266860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6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58C9-7257-4B88-A00B-D5A094483BC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A70C-32CE-45C4-9D25-92266860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58C9-7257-4B88-A00B-D5A094483BC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A70C-32CE-45C4-9D25-92266860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58C9-7257-4B88-A00B-D5A094483BC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A70C-32CE-45C4-9D25-92266860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1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58C9-7257-4B88-A00B-D5A094483BC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A70C-32CE-45C4-9D25-92266860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5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58C9-7257-4B88-A00B-D5A094483BC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A70C-32CE-45C4-9D25-92266860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8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58C9-7257-4B88-A00B-D5A094483BC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A70C-32CE-45C4-9D25-92266860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8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58C9-7257-4B88-A00B-D5A094483BC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A70C-32CE-45C4-9D25-92266860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3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58C9-7257-4B88-A00B-D5A094483BC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A70C-32CE-45C4-9D25-92266860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D58C9-7257-4B88-A00B-D5A094483BC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A70C-32CE-45C4-9D25-92266860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4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allerina_logo.png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Break_dance.svg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D7F6-9632-4A86-B850-CAE0235AC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2734" y="187890"/>
            <a:ext cx="9144000" cy="954653"/>
          </a:xfrm>
        </p:spPr>
        <p:txBody>
          <a:bodyPr/>
          <a:lstStyle/>
          <a:p>
            <a:r>
              <a:rPr lang="en-US"/>
              <a:t>RSS Dance Dept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3B34C-9C2E-436F-9297-CE013A396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72647" y="1142541"/>
            <a:ext cx="11173217" cy="5617121"/>
          </a:xfrm>
        </p:spPr>
        <p:txBody>
          <a:bodyPr>
            <a:normAutofit fontScale="32500" lnSpcReduction="20000"/>
          </a:bodyPr>
          <a:lstStyle/>
          <a:p>
            <a:r>
              <a:rPr lang="en-US" sz="5000" i="1" dirty="0">
                <a:latin typeface="Bernard MT Condensed" panose="02050806060905020404" pitchFamily="18" charset="0"/>
              </a:rPr>
              <a:t>Do you like to dance?”</a:t>
            </a:r>
          </a:p>
          <a:p>
            <a:r>
              <a:rPr lang="en-US" sz="5000" i="1" dirty="0">
                <a:latin typeface="Bernard MT Condensed" panose="02050806060905020404" pitchFamily="18" charset="0"/>
              </a:rPr>
              <a:t>“Are you looking for that place to call your home away from home?”</a:t>
            </a:r>
          </a:p>
          <a:p>
            <a:r>
              <a:rPr lang="en-US" sz="5000" i="1" dirty="0">
                <a:latin typeface="Bernard MT Condensed" panose="02050806060905020404" pitchFamily="18" charset="0"/>
              </a:rPr>
              <a:t> “Do you want to earn credit for having fun with your friends and dancing during the school day?”</a:t>
            </a:r>
          </a:p>
          <a:p>
            <a:r>
              <a:rPr lang="en-US" sz="4000" b="1" u="sng" dirty="0"/>
              <a:t>Then sign up for:</a:t>
            </a:r>
            <a:r>
              <a:rPr lang="en-US" sz="4000" b="1" dirty="0"/>
              <a:t> </a:t>
            </a:r>
            <a:endParaRPr lang="en-US" sz="4000" dirty="0"/>
          </a:p>
          <a:p>
            <a:r>
              <a:rPr lang="en-US" sz="7600" b="1" dirty="0"/>
              <a:t>DANCE  1 – </a:t>
            </a:r>
            <a:r>
              <a:rPr lang="en-US" sz="7600" dirty="0"/>
              <a:t>Fine Arts Credit</a:t>
            </a:r>
          </a:p>
          <a:p>
            <a:r>
              <a:rPr lang="en-US" sz="7600" b="1" dirty="0"/>
              <a:t>Dance Aerobics </a:t>
            </a:r>
            <a:r>
              <a:rPr lang="en-US" sz="7600" dirty="0"/>
              <a:t>– PE Credit </a:t>
            </a:r>
          </a:p>
          <a:p>
            <a:r>
              <a:rPr lang="en-US" dirty="0"/>
              <a:t>You will learn lots of great skills, techniques and styles of dances including:</a:t>
            </a:r>
          </a:p>
          <a:p>
            <a:r>
              <a:rPr lang="en-US" sz="3500" dirty="0">
                <a:latin typeface="Bradley Hand ITC" panose="03070402050302030203" pitchFamily="66" charset="0"/>
              </a:rPr>
              <a:t>Ballet</a:t>
            </a:r>
            <a:r>
              <a:rPr lang="en-US" sz="3500" dirty="0"/>
              <a:t>		</a:t>
            </a:r>
            <a:r>
              <a:rPr lang="en-US" sz="3500" dirty="0">
                <a:latin typeface="Broadway" panose="04040905080B02020502" pitchFamily="82" charset="0"/>
              </a:rPr>
              <a:t>Jazz</a:t>
            </a:r>
          </a:p>
          <a:p>
            <a:r>
              <a:rPr lang="en-US" sz="3500" dirty="0">
                <a:latin typeface="Freestyle Script" panose="030804020302050B0404" pitchFamily="66" charset="0"/>
              </a:rPr>
              <a:t>Lyrical/Contemporary</a:t>
            </a:r>
            <a:r>
              <a:rPr lang="en-US" sz="3500" dirty="0"/>
              <a:t>		</a:t>
            </a:r>
            <a:r>
              <a:rPr lang="en-US" sz="3500" dirty="0">
                <a:latin typeface="AR DARLING" panose="02000000000000000000" pitchFamily="2" charset="0"/>
              </a:rPr>
              <a:t>Hip Hop</a:t>
            </a:r>
          </a:p>
          <a:p>
            <a:r>
              <a:rPr lang="en-US" sz="3500" dirty="0">
                <a:latin typeface="Copperplate Gothic Bold" panose="020E0705020206020404" pitchFamily="34" charset="0"/>
              </a:rPr>
              <a:t>Line Dances</a:t>
            </a:r>
            <a:r>
              <a:rPr lang="en-US" sz="3500" dirty="0"/>
              <a:t>	</a:t>
            </a:r>
            <a:r>
              <a:rPr lang="en-US" sz="3500" dirty="0">
                <a:latin typeface="Forte" panose="03060902040502070203" pitchFamily="66" charset="0"/>
              </a:rPr>
              <a:t>Social Dances</a:t>
            </a:r>
          </a:p>
          <a:p>
            <a:r>
              <a:rPr lang="en-US" sz="3500" dirty="0">
                <a:latin typeface="Gigi" panose="04040504061007020D02" pitchFamily="82" charset="0"/>
              </a:rPr>
              <a:t>Turns, Leaps, and other technical skills</a:t>
            </a:r>
          </a:p>
          <a:p>
            <a:r>
              <a:rPr lang="en-US" sz="3500" dirty="0">
                <a:latin typeface="Imprint MT Shadow" panose="04020605060303030202" pitchFamily="82" charset="0"/>
              </a:rPr>
              <a:t>Drill Technique</a:t>
            </a:r>
            <a:r>
              <a:rPr lang="en-US" sz="3500" dirty="0"/>
              <a:t>		</a:t>
            </a:r>
            <a:r>
              <a:rPr lang="en-US" sz="3500" dirty="0">
                <a:latin typeface="Rockwell Nova Extra Bold" panose="020B0604020202020204" pitchFamily="18" charset="0"/>
              </a:rPr>
              <a:t>Splits</a:t>
            </a:r>
          </a:p>
          <a:p>
            <a:r>
              <a:rPr lang="en-US" sz="2900" dirty="0">
                <a:latin typeface="Algerian" panose="04020705040A02060702" pitchFamily="82" charset="0"/>
              </a:rPr>
              <a:t>Strength &amp; conditioning – lose weight and get those six pack abs you always wanted!</a:t>
            </a:r>
          </a:p>
          <a:p>
            <a:r>
              <a:rPr lang="en-US" sz="3500" dirty="0">
                <a:latin typeface="Ink Free" panose="03080402000500000000" pitchFamily="66" charset="0"/>
              </a:rPr>
              <a:t>Learn what you need to know to be a Star or Sapphire one day! </a:t>
            </a:r>
          </a:p>
          <a:p>
            <a:r>
              <a:rPr lang="en-US" sz="4500" dirty="0">
                <a:latin typeface="Jokerman" panose="04090605060D06020702" pitchFamily="82" charset="0"/>
              </a:rPr>
              <a:t>Make new friends!!</a:t>
            </a:r>
          </a:p>
          <a:p>
            <a:r>
              <a:rPr lang="en-US" sz="3000" dirty="0">
                <a:latin typeface="Gill Sans MT" panose="020B0502020104020203" pitchFamily="34" charset="0"/>
              </a:rPr>
              <a:t>You will have the opportunity to make up your own dances!</a:t>
            </a:r>
          </a:p>
          <a:p>
            <a:r>
              <a:rPr lang="en-US" sz="3000" dirty="0">
                <a:latin typeface="Gill Sans MT" panose="020B0502020104020203" pitchFamily="34" charset="0"/>
              </a:rPr>
              <a:t>You get to perform in our annual district-wide Fall Premiere &amp; RSS Spring Dance Showcase for your family and friends!</a:t>
            </a:r>
          </a:p>
          <a:p>
            <a:r>
              <a:rPr lang="en-US" sz="6000" b="1" dirty="0">
                <a:latin typeface="Copperplate Gothic Bold" panose="020E0705020206020404" pitchFamily="34" charset="0"/>
              </a:rPr>
              <a:t>You can be in Dance 1/Dance Aerobics </a:t>
            </a:r>
          </a:p>
          <a:p>
            <a:r>
              <a:rPr lang="en-US" sz="6000" b="1" dirty="0">
                <a:latin typeface="Copperplate Gothic Bold" panose="020E0705020206020404" pitchFamily="34" charset="0"/>
              </a:rPr>
              <a:t> even if you are in other sports, </a:t>
            </a:r>
          </a:p>
          <a:p>
            <a:r>
              <a:rPr lang="en-US" sz="6000" b="1">
                <a:latin typeface="Copperplate Gothic Bold" panose="020E0705020206020404" pitchFamily="34" charset="0"/>
              </a:rPr>
              <a:t>cheerleading, band</a:t>
            </a:r>
            <a:r>
              <a:rPr lang="en-US" sz="6000" b="1" dirty="0">
                <a:latin typeface="Copperplate Gothic Bold" panose="020E0705020206020404" pitchFamily="34" charset="0"/>
              </a:rPr>
              <a:t>, choir, theater, </a:t>
            </a:r>
            <a:r>
              <a:rPr lang="en-US" sz="6000" b="1" dirty="0" err="1">
                <a:latin typeface="Copperplate Gothic Bold" panose="020E0705020206020404" pitchFamily="34" charset="0"/>
              </a:rPr>
              <a:t>etc</a:t>
            </a:r>
            <a:r>
              <a:rPr lang="en-US" sz="6000" b="1" dirty="0">
                <a:latin typeface="Copperplate Gothic Bold" panose="020E0705020206020404" pitchFamily="34" charset="0"/>
              </a:rPr>
              <a:t>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B225D1-61CF-48A6-8EF8-E16F13D0D9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7354" y="2717028"/>
            <a:ext cx="2277548" cy="1423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13CFDB-AC37-42B2-8DFA-306B3256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24" y="2717028"/>
            <a:ext cx="2531017" cy="14239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2B9C5E-EB5A-4140-B1C4-4C382D87B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73900" y="5247321"/>
            <a:ext cx="1157366" cy="11138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AD19BED-6668-466C-9E49-2214AD00A798}"/>
              </a:ext>
            </a:extLst>
          </p:cNvPr>
          <p:cNvSpPr txBox="1"/>
          <p:nvPr/>
        </p:nvSpPr>
        <p:spPr>
          <a:xfrm>
            <a:off x="9187220" y="6891610"/>
            <a:ext cx="13770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commons.wikimedia.org/wiki/File:Break_dance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EEFB170-75CB-4519-B213-77FFE74487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6050" y="332592"/>
            <a:ext cx="1149417" cy="1101142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C7D45C-9853-4290-ABBB-F613B63CFB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78" y="98337"/>
            <a:ext cx="1414424" cy="1626588"/>
          </a:xfrm>
          <a:prstGeom prst="rect">
            <a:avLst/>
          </a:prstGeom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65BB5CDD-2178-4F05-8662-3A816DE350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31" y="316256"/>
            <a:ext cx="896419" cy="89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48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211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9" baseType="lpstr">
      <vt:lpstr>Algerian</vt:lpstr>
      <vt:lpstr>AR DARLING</vt:lpstr>
      <vt:lpstr>Arial</vt:lpstr>
      <vt:lpstr>Bernard MT Condensed</vt:lpstr>
      <vt:lpstr>Bradley Hand ITC</vt:lpstr>
      <vt:lpstr>Broadway</vt:lpstr>
      <vt:lpstr>Calibri</vt:lpstr>
      <vt:lpstr>Calibri Light</vt:lpstr>
      <vt:lpstr>Copperplate Gothic Bold</vt:lpstr>
      <vt:lpstr>Forte</vt:lpstr>
      <vt:lpstr>Freestyle Script</vt:lpstr>
      <vt:lpstr>Gigi</vt:lpstr>
      <vt:lpstr>Gill Sans MT</vt:lpstr>
      <vt:lpstr>Imprint MT Shadow</vt:lpstr>
      <vt:lpstr>Ink Free</vt:lpstr>
      <vt:lpstr>Jokerman</vt:lpstr>
      <vt:lpstr>Rockwell Nova Extra Bold</vt:lpstr>
      <vt:lpstr>Office Theme</vt:lpstr>
      <vt:lpstr>RSS Dance Dept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RSS Dance Dept</dc:title>
  <dc:creator>Alexander, Lori</dc:creator>
  <cp:lastModifiedBy>Alexander, Lori</cp:lastModifiedBy>
  <cp:revision>5</cp:revision>
  <cp:lastPrinted>2021-11-30T18:27:12Z</cp:lastPrinted>
  <dcterms:created xsi:type="dcterms:W3CDTF">2018-08-27T14:09:59Z</dcterms:created>
  <dcterms:modified xsi:type="dcterms:W3CDTF">2021-11-30T18:28:10Z</dcterms:modified>
</cp:coreProperties>
</file>